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8" autoAdjust="0"/>
    <p:restoredTop sz="94660"/>
  </p:normalViewPr>
  <p:slideViewPr>
    <p:cSldViewPr>
      <p:cViewPr>
        <p:scale>
          <a:sx n="77" d="100"/>
          <a:sy n="77" d="100"/>
        </p:scale>
        <p:origin x="-31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97BCE-B0AB-4812-A120-0E0089BEC04C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39CD3-7B39-4FAA-BDE1-837893CF0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5CBA8-9FF1-41D2-BFA3-1C9CA890849C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59F0E-0DAD-49B3-85AF-32CAE82FD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C336-ECB7-4C8A-A083-449E9449B658}" type="datetime1">
              <a:rPr lang="en-US" smtClean="0"/>
              <a:pPr/>
              <a:t>11/11/2014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D0D2-BE83-4D11-B669-9B2D7EEC03FE}" type="datetime1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7CB4-6D7C-4223-89AC-B95377F859E8}" type="datetime1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42B7-DF71-4CA1-9736-45C51FD854B2}" type="datetime1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5B05-C870-4A43-B6A1-E6EBD05B0DB1}" type="datetime1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BAD-2837-4813-A0B3-857DCADF1010}" type="datetime1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B65D-961C-41F9-88C7-892B652C5CB3}" type="datetime1">
              <a:rPr lang="en-US" smtClean="0"/>
              <a:pPr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0B03-F335-408A-A851-00F35902FD84}" type="datetime1">
              <a:rPr lang="en-US" smtClean="0"/>
              <a:pPr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B01D-D6F9-440B-88F0-04A83B3B98D3}" type="datetime1">
              <a:rPr lang="en-US" smtClean="0"/>
              <a:pPr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697A-E006-4660-AF7B-A4FAAD5FCB80}" type="datetime1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08DA-7D22-4730-ABC6-50A40F5BFDD1}" type="datetime1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A39764-023F-40D1-A75D-1DDD1CE00947}" type="datetime1">
              <a:rPr lang="en-US" smtClean="0"/>
              <a:pPr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Dr. Michael </a:t>
            </a:r>
            <a:r>
              <a:rPr lang="en-US" sz="4000" b="1" dirty="0" err="1" smtClean="0"/>
              <a:t>Nasief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Digital Signal Processing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-914400" y="4876800"/>
            <a:ext cx="64008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Lec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1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512" y="1066800"/>
            <a:ext cx="9047488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286000"/>
            <a:ext cx="2968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505200"/>
            <a:ext cx="7795162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/>
              <a:t>Fourier Analysis</a:t>
            </a:r>
            <a:endParaRPr lang="en-US" sz="6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Chapter [2]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FREQUENCY RESPONSE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Signals of the form</a:t>
            </a:r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905000"/>
            <a:ext cx="5000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743200"/>
            <a:ext cx="26336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3581400"/>
            <a:ext cx="6227476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Value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81200"/>
            <a:ext cx="79248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DISCRETE-TIME FOURIER TRANSFORM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discrete-time Fourier transform (DTFT) of a sequence, x(n), is defined as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order for the DTFT of a sequence to exist, the summation in </a:t>
            </a:r>
            <a:r>
              <a:rPr lang="en-US" b="1" dirty="0" smtClean="0"/>
              <a:t>Eq. (2.3) must converge. This, in turn, </a:t>
            </a:r>
            <a:r>
              <a:rPr lang="en-US" dirty="0" smtClean="0"/>
              <a:t>requires that x(n) be absolutely </a:t>
            </a:r>
            <a:r>
              <a:rPr lang="en-US" dirty="0" err="1" smtClean="0"/>
              <a:t>summable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514600"/>
            <a:ext cx="4008926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5181600"/>
            <a:ext cx="2762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71600"/>
            <a:ext cx="4961346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581400"/>
            <a:ext cx="26479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IDTFT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52600"/>
            <a:ext cx="777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7649" y="685800"/>
            <a:ext cx="733197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838200"/>
            <a:ext cx="811053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first nonzero value of a finite-length sequence x(n) occurs at index n = -6 and has a value x(-6) = 3, and the last nonzero value occurs at index n = 24 and has a value x(24) = -4. What is the index of the first nonzero value in the convolution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9" y="3505200"/>
            <a:ext cx="322145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4419600"/>
            <a:ext cx="3295304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5257800"/>
            <a:ext cx="3194384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convolution of two finite-length sequences will be finite in length. </a:t>
            </a:r>
            <a:r>
              <a:rPr lang="en-US" smtClean="0"/>
              <a:t>is </a:t>
            </a:r>
            <a:r>
              <a:rPr lang="en-US" dirty="0" smtClean="0"/>
              <a:t>it true that the convolution of a finite-length sequence with an infinite-length sequence will be infinite in length?</a:t>
            </a:r>
          </a:p>
          <a:p>
            <a:endParaRPr lang="en-US" dirty="0" smtClean="0"/>
          </a:p>
          <a:p>
            <a:r>
              <a:rPr lang="en-US" dirty="0" smtClean="0"/>
              <a:t>It is not necessarily true It may be either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495800"/>
            <a:ext cx="9144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Convolve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828800"/>
            <a:ext cx="5648779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505200"/>
            <a:ext cx="53530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t="37101"/>
          <a:stretch>
            <a:fillRect/>
          </a:stretch>
        </p:blipFill>
        <p:spPr bwMode="auto">
          <a:xfrm>
            <a:off x="1752600" y="1295400"/>
            <a:ext cx="5648779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599" y="2819400"/>
            <a:ext cx="6299133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</a:t>
            </a:r>
            <a:r>
              <a:rPr lang="en-US" b="1" i="1" dirty="0" smtClean="0"/>
              <a:t>h(n) is equal to zero outside the interval [-3, 3], and x(n) is zero outside the interval [l, 5], the convolution </a:t>
            </a:r>
            <a:r>
              <a:rPr lang="pt-BR" b="1" i="1" dirty="0" smtClean="0"/>
              <a:t>y(n) = x(n) * h(n) is zero outside the interval [-2, 8].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276600"/>
            <a:ext cx="8244076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76400"/>
            <a:ext cx="119762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362200"/>
            <a:ext cx="12858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2971800"/>
            <a:ext cx="1104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419600"/>
            <a:ext cx="53054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Method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82772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962400"/>
            <a:ext cx="629913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83915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981200"/>
            <a:ext cx="82962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291</TotalTime>
  <Words>260</Words>
  <Application>Microsoft Office PowerPoint</Application>
  <PresentationFormat>On-screen Show (4:3)</PresentationFormat>
  <Paragraphs>46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Digital Signal Processing</vt:lpstr>
      <vt:lpstr>Ex 1</vt:lpstr>
      <vt:lpstr>Ex 2</vt:lpstr>
      <vt:lpstr>EX 3</vt:lpstr>
      <vt:lpstr>Slide 5</vt:lpstr>
      <vt:lpstr>Slide 6</vt:lpstr>
      <vt:lpstr>Slide 7</vt:lpstr>
      <vt:lpstr>Another Method</vt:lpstr>
      <vt:lpstr>Slide 9</vt:lpstr>
      <vt:lpstr>Ex 4</vt:lpstr>
      <vt:lpstr>Slide 11</vt:lpstr>
      <vt:lpstr>Chapter [2]</vt:lpstr>
      <vt:lpstr>FREQUENCY RESPONSE</vt:lpstr>
      <vt:lpstr>Complex Value</vt:lpstr>
      <vt:lpstr>THE DISCRETE-TIME FOURIER TRANSFORM</vt:lpstr>
      <vt:lpstr>EXAMPLE</vt:lpstr>
      <vt:lpstr>IDTFT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Signal Processing</dc:title>
  <dc:creator>mic</dc:creator>
  <cp:lastModifiedBy>m.nassef</cp:lastModifiedBy>
  <cp:revision>100</cp:revision>
  <dcterms:created xsi:type="dcterms:W3CDTF">2006-08-16T00:00:00Z</dcterms:created>
  <dcterms:modified xsi:type="dcterms:W3CDTF">2014-11-11T10:04:28Z</dcterms:modified>
</cp:coreProperties>
</file>